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8E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2309" y="53"/>
      </p:cViewPr>
      <p:guideLst>
        <p:guide orient="horz" pos="314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135F421-215D-4692-9D3D-0EA29885527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34950" y="1343736"/>
            <a:ext cx="7302500" cy="27273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Insert Picture of company logo or image of company product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DD7F8-E005-43DA-91B3-6E6A8EA98E02}"/>
              </a:ext>
            </a:extLst>
          </p:cNvPr>
          <p:cNvSpPr/>
          <p:nvPr userDrawn="1"/>
        </p:nvSpPr>
        <p:spPr>
          <a:xfrm>
            <a:off x="0" y="9952522"/>
            <a:ext cx="7772400" cy="137160"/>
          </a:xfrm>
          <a:prstGeom prst="rect">
            <a:avLst/>
          </a:prstGeom>
          <a:solidFill>
            <a:srgbClr val="CFB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lack Bar">
            <a:extLst>
              <a:ext uri="{FF2B5EF4-FFF2-40B4-BE49-F238E27FC236}">
                <a16:creationId xmlns:a16="http://schemas.microsoft.com/office/drawing/2014/main" id="{D5609675-D20B-444F-BE70-405985921441}"/>
              </a:ext>
            </a:extLst>
          </p:cNvPr>
          <p:cNvSpPr/>
          <p:nvPr userDrawn="1"/>
        </p:nvSpPr>
        <p:spPr>
          <a:xfrm>
            <a:off x="0" y="0"/>
            <a:ext cx="7772400" cy="10889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 dirty="0"/>
          </a:p>
        </p:txBody>
      </p:sp>
      <p:sp>
        <p:nvSpPr>
          <p:cNvPr id="13" name="Campus Gold Bar">
            <a:extLst>
              <a:ext uri="{FF2B5EF4-FFF2-40B4-BE49-F238E27FC236}">
                <a16:creationId xmlns:a16="http://schemas.microsoft.com/office/drawing/2014/main" id="{0016C1DE-9B32-48DA-B388-F312CAE65067}"/>
              </a:ext>
            </a:extLst>
          </p:cNvPr>
          <p:cNvSpPr/>
          <p:nvPr userDrawn="1"/>
        </p:nvSpPr>
        <p:spPr>
          <a:xfrm>
            <a:off x="1" y="0"/>
            <a:ext cx="114300" cy="1088982"/>
          </a:xfrm>
          <a:prstGeom prst="rect">
            <a:avLst/>
          </a:prstGeom>
          <a:solidFill>
            <a:srgbClr val="CFB99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7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E7450E-3DF6-41C8-86B4-B794B6E0F3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69" y="254815"/>
            <a:ext cx="5436014" cy="57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41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A5795-2218-489C-B221-9036DFA60F3F}" type="datetimeFigureOut">
              <a:rPr lang="en-US" smtClean="0"/>
              <a:t>7/27/2021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83F01-EEF7-413F-B8E7-CF10A0ED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2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859BBF4-BE78-42F9-8056-C951E07B6F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E0DA3A-8F40-4878-AC59-11B77F82C630}"/>
              </a:ext>
            </a:extLst>
          </p:cNvPr>
          <p:cNvSpPr txBox="1"/>
          <p:nvPr/>
        </p:nvSpPr>
        <p:spPr>
          <a:xfrm>
            <a:off x="234950" y="4333050"/>
            <a:ext cx="7288872" cy="36025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latin typeface="Georgia" panose="02040502050405020303" pitchFamily="18" charset="0"/>
                <a:cs typeface="Arial" panose="020B0604020202020204" pitchFamily="34" charset="0"/>
              </a:rPr>
              <a:t>ECE Recruiting: Company Name</a:t>
            </a:r>
          </a:p>
          <a:p>
            <a:pPr algn="ctr"/>
            <a:endParaRPr lang="en-US" sz="36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Georgia" panose="02040502050405020303" pitchFamily="18" charset="0"/>
                <a:cs typeface="Arial" panose="020B0604020202020204" pitchFamily="34" charset="0"/>
              </a:rPr>
              <a:t>Day of Week, Date</a:t>
            </a:r>
            <a:br>
              <a:rPr lang="en-US" sz="2400" b="1" dirty="0"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2400" dirty="0">
                <a:latin typeface="Georgia" panose="02040502050405020303" pitchFamily="18" charset="0"/>
                <a:cs typeface="Arial" panose="020B0604020202020204" pitchFamily="34" charset="0"/>
              </a:rPr>
              <a:t>Time</a:t>
            </a:r>
            <a:br>
              <a:rPr lang="en-US" sz="2400" dirty="0">
                <a:latin typeface="Georgia" panose="02040502050405020303" pitchFamily="18" charset="0"/>
                <a:cs typeface="Arial" panose="020B0604020202020204" pitchFamily="34" charset="0"/>
              </a:rPr>
            </a:br>
            <a:r>
              <a:rPr lang="en-US" sz="2400" dirty="0">
                <a:latin typeface="Georgia" panose="02040502050405020303" pitchFamily="18" charset="0"/>
                <a:cs typeface="Arial" panose="020B0604020202020204" pitchFamily="34" charset="0"/>
              </a:rPr>
              <a:t>Location</a:t>
            </a:r>
            <a:endParaRPr lang="en-US" sz="2400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Georgia" panose="02040502050405020303" pitchFamily="18" charset="0"/>
                <a:cs typeface="Arial" panose="020B0604020202020204" pitchFamily="34" charset="0"/>
              </a:rPr>
              <a:t>Event info.</a:t>
            </a:r>
          </a:p>
          <a:p>
            <a:pPr algn="just"/>
            <a:endParaRPr lang="en-US" dirty="0"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just"/>
            <a:r>
              <a:rPr lang="en-US" b="1" dirty="0">
                <a:latin typeface="Georgia" panose="02040502050405020303" pitchFamily="18" charset="0"/>
                <a:cs typeface="Arial" panose="020B0604020202020204" pitchFamily="34" charset="0"/>
              </a:rPr>
              <a:t>Food provided!</a:t>
            </a:r>
          </a:p>
          <a:p>
            <a:endParaRPr lang="en-US" sz="12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16694B-CB55-4203-8B3E-29595F4C9A37}"/>
              </a:ext>
            </a:extLst>
          </p:cNvPr>
          <p:cNvSpPr/>
          <p:nvPr/>
        </p:nvSpPr>
        <p:spPr>
          <a:xfrm>
            <a:off x="0" y="9940424"/>
            <a:ext cx="7772400" cy="105878"/>
          </a:xfrm>
          <a:prstGeom prst="rect">
            <a:avLst/>
          </a:prstGeom>
          <a:solidFill>
            <a:srgbClr val="CFB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45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997</TotalTime>
  <Words>10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Georgia</vt:lpstr>
      <vt:lpstr>Office Theme</vt:lpstr>
      <vt:lpstr>PowerPoint Presentation</vt:lpstr>
    </vt:vector>
  </TitlesOfParts>
  <Company>Engineering Computer Network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Bowers, Anna K</dc:creator>
  <cp:lastModifiedBy>akbowers</cp:lastModifiedBy>
  <cp:revision>11</cp:revision>
  <dcterms:created xsi:type="dcterms:W3CDTF">2019-04-16T19:10:37Z</dcterms:created>
  <dcterms:modified xsi:type="dcterms:W3CDTF">2021-07-27T12:23:21Z</dcterms:modified>
</cp:coreProperties>
</file>